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13" r:id="rId3"/>
    <p:sldId id="314" r:id="rId4"/>
    <p:sldId id="306" r:id="rId5"/>
    <p:sldId id="315" r:id="rId6"/>
    <p:sldId id="316" r:id="rId7"/>
    <p:sldId id="317" r:id="rId8"/>
    <p:sldId id="318" r:id="rId9"/>
    <p:sldId id="320" r:id="rId10"/>
    <p:sldId id="319" r:id="rId11"/>
    <p:sldId id="321" r:id="rId12"/>
    <p:sldId id="322" r:id="rId13"/>
    <p:sldId id="323" r:id="rId14"/>
    <p:sldId id="324" r:id="rId15"/>
    <p:sldId id="325" r:id="rId16"/>
    <p:sldId id="281" r:id="rId17"/>
    <p:sldId id="32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98" autoAdjust="0"/>
    <p:restoredTop sz="93190" autoAdjust="0"/>
  </p:normalViewPr>
  <p:slideViewPr>
    <p:cSldViewPr>
      <p:cViewPr varScale="1">
        <p:scale>
          <a:sx n="86" d="100"/>
          <a:sy n="86" d="100"/>
        </p:scale>
        <p:origin x="11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1209474-16F9-47FC-B082-D18C1C69C7F1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D4D66B9-AA2F-4EB5-AEC1-B5BCEDD8A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518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7C7B6-48D6-4659-A6FE-864DD7B69A85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EEAFF-8C45-4031-9B6B-8A599198A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9E460-9575-49AE-833A-BC5E4A4C6884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CB74F-C798-4C50-9885-C31A13C8D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9E090-3A4F-4B30-AAED-9144534B9782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BA9EE-3975-403D-A7DF-32EFF4535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C22E9-524B-405E-A25E-E894466405C4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7E256-313C-4D89-8B33-2BF2F796C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5755B-F2D2-403E-90CA-AE3B58573ED6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0082C-215F-4846-8ECF-8A770686E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FD3E8-39F7-4D5E-B3E1-F396BE380D7B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9467F-A0E1-4BCB-9580-DCBB7D840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8D983-20C1-4202-AC36-DC42F34B809F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6E93B-4F0D-4164-993F-054A85DAF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4A0BA-01F4-4B8A-A8AC-E45A786300CC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D0353-5D4F-4F83-9FA1-457741EEE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06BE0-5E87-43B2-A077-8E96B5F7317E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D7B2-119F-44EA-B6EB-EFFB5392C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B8457-736F-4223-8572-3AC704C01D17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003D3-DB4A-4B7C-90B0-F25B93545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05CB2-AAC4-426D-A1E3-AA12CE948EE6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6FF22-5983-45D8-A47A-AC0136CC1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2E2116-DF9C-4ECD-81D7-CB9BC4C5BD5E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025D5F-161A-4860-987E-947022362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62" r:id="rId4"/>
    <p:sldLayoutId id="2147483663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3333528"/>
            <a:ext cx="4572000" cy="3667125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7772400" cy="5832648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«СУ-ДЖОК»</a:t>
            </a:r>
            <a:b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ТЕРАПИЯ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РАБОТЕ С ДЕТЬМИ ДОШКОЛЬНОГО ВОЗРАСТА</a:t>
            </a: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«Ум ребенка находится на кончиках его пальцев»</a:t>
            </a: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</a:t>
            </a: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В.А. Сухомлинский</a:t>
            </a: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</a:t>
            </a: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000" b="1" dirty="0" err="1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Петенева</a:t>
            </a:r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 Наталья Владимировна</a:t>
            </a:r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инструктор по физической культуре </a:t>
            </a:r>
            <a:b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</a:b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МБДОУ «Детский сад №24 города Кызыла»</a:t>
            </a:r>
            <a:endParaRPr lang="ru-RU" sz="2000" b="1" dirty="0" smtClean="0">
              <a:ln>
                <a:solidFill>
                  <a:srgbClr val="002060"/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27584" y="620688"/>
            <a:ext cx="3786523" cy="2839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4860032" y="968241"/>
            <a:ext cx="39604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Лечебный комплект</a:t>
            </a:r>
            <a:br>
              <a:rPr lang="ru-RU" sz="3400" dirty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</a:br>
            <a:r>
              <a:rPr lang="ru-RU" sz="3400" dirty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«Массажный шарик + 2 кольца»</a:t>
            </a:r>
            <a:endParaRPr lang="ru-RU" sz="3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5200" y="3717032"/>
            <a:ext cx="6887120" cy="2626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Массажный шарик - «Ёжик», яркий пластмассовый шарик с острыми шипами. В каждом шарике есть два «волшебных» эластичных кольца.</a:t>
            </a:r>
          </a:p>
        </p:txBody>
      </p:sp>
    </p:spTree>
    <p:extLst>
      <p:ext uri="{BB962C8B-B14F-4D97-AF65-F5344CB8AC3E}">
        <p14:creationId xmlns:p14="http://schemas.microsoft.com/office/powerpoint/2010/main" val="40343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4942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Массаж рук улучшает: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129606"/>
            <a:ext cx="8229600" cy="4996557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Кровоснабжение всего организма, в частности, головного мозга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Способствует расслаблению, возвращая хорошее самочувствие и уравновешенность</a:t>
            </a:r>
          </a:p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Укрепляет здоровье и препятствует развитию нарушений в организме</a:t>
            </a:r>
          </a:p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Благоприятствует восстановлению нарушенных функций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795" y="404664"/>
            <a:ext cx="8229600" cy="475456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Применение 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069" y="880120"/>
            <a:ext cx="8229600" cy="4525963"/>
          </a:xfrm>
        </p:spPr>
        <p:txBody>
          <a:bodyPr/>
          <a:lstStyle/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вращение массажного шарика между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ладонями по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часовой стрелке и против часовой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стрелки (круговые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движения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);</a:t>
            </a:r>
          </a:p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катать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в ладонях вперёд и назад по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всей поверхности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(прямые движения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);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 </a:t>
            </a:r>
          </a:p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попеременно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сжимать шарик кончиками пальцев; 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сжимать шарик в кулачок от 5 до 10 раз, затем раскрыть ладонь полностью, разведя пальцы в стороны удерживать его в центре ладони 5 или 10 секунд (точечные движения).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1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40966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«Су-</a:t>
            </a:r>
            <a:r>
              <a:rPr lang="ru-RU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Д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жок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» терапия </a:t>
            </a:r>
            <a:b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</a:b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в режиме дня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«Минутки здоровья» - использование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массажёра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 при выполнении  ОРУ (утренняя гимнастика, бодрящая гимнастика)</a:t>
            </a:r>
          </a:p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Пальчиковая гимнастика </a:t>
            </a:r>
          </a:p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Физкультминутки </a:t>
            </a:r>
          </a:p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Заучивание стихотворений, 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потешек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 и рассказывание сказок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2" y="3356992"/>
            <a:ext cx="4648638" cy="2985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Научился сам – научи другого!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1417638"/>
            <a:ext cx="8784975" cy="2985195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Использование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«Су – </a:t>
            </a:r>
            <a:r>
              <a:rPr lang="ru-RU" b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Джок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» </a:t>
            </a:r>
            <a:r>
              <a:rPr lang="ru-RU" b="1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массажёра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 возможно в любом месте и в любую свободную минутку. Это интересно не только детям, но и взрослым.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  <a:p>
            <a:endParaRPr lang="ru-RU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Результат использования </a:t>
            </a:r>
            <a:r>
              <a:rPr lang="ru-RU" sz="30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«Су-</a:t>
            </a:r>
            <a:r>
              <a:rPr lang="ru-RU" sz="3000" b="1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Джок</a:t>
            </a:r>
            <a:r>
              <a:rPr lang="ru-RU" sz="30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» терапии при работе с </a:t>
            </a:r>
            <a:r>
              <a:rPr lang="ru-RU" sz="30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детьми с ОВЗ </a:t>
            </a:r>
            <a:r>
              <a:rPr lang="ru-RU" sz="30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в </a:t>
            </a:r>
            <a:r>
              <a:rPr lang="ru-RU" sz="30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ДОУ</a:t>
            </a:r>
            <a:r>
              <a:rPr lang="ru-RU" sz="30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.</a:t>
            </a:r>
            <a:endParaRPr lang="ru-RU" sz="30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Детям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нравится массировать пальцы и ладошки, играть с маленьким «шариком – ежиком». Это оказывает благотворное влияние на весь организм, повышает иммунитет, а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также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 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на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способствует развитию мелкой моторики пальцев рук, тем самым, активизируя и развивая речь детей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/>
            </a:r>
            <a:b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</a:b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Недаром говорят, что все гениальное исключительно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просто.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Прямоугольник 1"/>
          <p:cNvSpPr>
            <a:spLocks noChangeArrowheads="1"/>
          </p:cNvSpPr>
          <p:nvPr/>
        </p:nvSpPr>
        <p:spPr bwMode="auto">
          <a:xfrm>
            <a:off x="485775" y="1124744"/>
            <a:ext cx="82438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Здоровье – это главное жизненное благо.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Только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здоровый человек может быть свободным, радостным, счастливым.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1123" name="Рисунок 2" descr="Russkie-narodnye-podvizhnye-igry-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2636912"/>
            <a:ext cx="5648162" cy="365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/>
          <a:lstStyle/>
          <a:p>
            <a:r>
              <a:rPr lang="ru-RU" sz="3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Используя мудрость Природы, мы сможем помочь себе, нашим детям и близким более качественно и эффективно!</a:t>
            </a:r>
            <a:endParaRPr lang="ru-RU" sz="30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6" y="1700808"/>
            <a:ext cx="5940119" cy="500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0422" y="5733256"/>
            <a:ext cx="34304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+mj-lt"/>
              </a:rPr>
              <a:t>БУДЬТЕ ЗДОРОВЫ!</a:t>
            </a:r>
            <a:endParaRPr lang="ru-RU" sz="3000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sz="4000" b="1" dirty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Цель </a:t>
            </a:r>
            <a:r>
              <a:rPr lang="ru-RU" sz="4000" b="1" dirty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использования </a:t>
            </a: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«Су-</a:t>
            </a:r>
            <a:r>
              <a:rPr lang="ru-RU" sz="4000" b="1" dirty="0" err="1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Д</a:t>
            </a:r>
            <a:r>
              <a:rPr lang="ru-RU" sz="4000" b="1" dirty="0" err="1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жок</a:t>
            </a: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»</a:t>
            </a:r>
            <a:r>
              <a:rPr lang="ru-RU" sz="4000" b="1" dirty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/>
            </a:r>
            <a:br>
              <a:rPr lang="ru-RU" sz="4000" b="1" dirty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</a:br>
            <a:r>
              <a:rPr lang="ru-RU" sz="4000" b="1" dirty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 </a:t>
            </a: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терапии: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Сохранение и укрепление здоровья детей</a:t>
            </a:r>
          </a:p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Формирование у воспитанников ответственности в деле сохранения собственного здоровья</a:t>
            </a:r>
          </a:p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Стимуляция высокоактивных точек соответствия всем органам и системам, расположенных на кистях рук и стопах.</a:t>
            </a:r>
            <a:endParaRPr lang="ru-RU" dirty="0">
              <a:ln>
                <a:solidFill>
                  <a:srgbClr val="002060"/>
                </a:solidFill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8918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Задачи:</a:t>
            </a:r>
            <a:endParaRPr lang="ru-RU" dirty="0">
              <a:ln>
                <a:solidFill>
                  <a:srgbClr val="002060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3582"/>
            <a:ext cx="8229600" cy="4170785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Использовать элементы «Су-</a:t>
            </a:r>
            <a:r>
              <a:rPr lang="ru-RU" dirty="0" err="1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Д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жок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» терапии в оздоровлении детей.</a:t>
            </a:r>
          </a:p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Содействовать снижению двигательной и эмоциональной расторможенности, нормализовать тонус.</a:t>
            </a:r>
          </a:p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Стимулировать речевые области в коре головного мозга.</a:t>
            </a:r>
          </a:p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Совершенствовать навыки пространственной ориентации.</a:t>
            </a:r>
          </a:p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Развивать память и внимание.</a:t>
            </a:r>
            <a:endParaRPr lang="ru-RU" dirty="0">
              <a:ln>
                <a:solidFill>
                  <a:srgbClr val="002060"/>
                </a:solidFill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Актуальность</a:t>
            </a:r>
            <a:endParaRPr lang="ru-RU" dirty="0">
              <a:ln>
                <a:solidFill>
                  <a:srgbClr val="002060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22514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	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В целях коррекции отклонений в развитии речи и высших психически функция детей с ОВЗ, необходимо осуществление комплексного сопровождения ребенка на основе универсальных нейробиологических и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социо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 – культурных механизмов развития.</a:t>
            </a:r>
          </a:p>
          <a:p>
            <a:pPr marL="0" indent="0">
              <a:buNone/>
            </a:pP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	Метод «Су-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Джок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»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терапи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 один из эффективнейших способов преодоления речевых трудностей и недоразвитий высших психических функций у детей дошкольного возраста.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648"/>
            <a:ext cx="8075240" cy="583264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     «Су» – кисть                         «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Джок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» - стопа </a:t>
            </a:r>
          </a:p>
          <a:p>
            <a:pPr marL="0" indent="0">
              <a:buNone/>
            </a:pPr>
            <a:endParaRPr lang="ru-RU" dirty="0">
              <a:ln>
                <a:solidFill>
                  <a:srgbClr val="002060"/>
                </a:solidFill>
              </a:ln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 smtClean="0">
              <a:ln>
                <a:solidFill>
                  <a:srgbClr val="002060"/>
                </a:solidFill>
              </a:ln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>
              <a:ln>
                <a:solidFill>
                  <a:srgbClr val="002060"/>
                </a:solidFill>
              </a:ln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 smtClean="0">
              <a:ln>
                <a:solidFill>
                  <a:srgbClr val="002060"/>
                </a:solidFill>
              </a:ln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>
              <a:ln>
                <a:solidFill>
                  <a:srgbClr val="002060"/>
                </a:solidFill>
              </a:ln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200" dirty="0" smtClean="0">
              <a:ln>
                <a:solidFill>
                  <a:srgbClr val="002060"/>
                </a:solidFill>
              </a:ln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На кистях и стопах располагаются системы высокоактивных точек соответствия всем органам и участкам тела. Воздействуя на них, мы можем регулировать функционирование внутренних органов.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80728"/>
            <a:ext cx="3429000" cy="2878460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980728"/>
            <a:ext cx="3180216" cy="3055386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6020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94147">
            <a:off x="725460" y="921128"/>
            <a:ext cx="7272808" cy="5156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20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931224" cy="5505475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Стимуляция точек на кистях </a:t>
            </a:r>
            <a:r>
              <a:rPr lang="ru-RU" sz="3600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рук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 </a:t>
            </a:r>
            <a:r>
              <a:rPr lang="ru-RU" sz="3600" dirty="0" err="1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массажёрами</a:t>
            </a:r>
            <a:r>
              <a:rPr lang="ru-RU" sz="3600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 </a:t>
            </a:r>
            <a:r>
              <a:rPr lang="ru-RU" sz="3600" dirty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эффективно лечит  многие заболевания, </a:t>
            </a:r>
            <a:r>
              <a:rPr lang="ru-RU" sz="3600" dirty="0" err="1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оздоравливает</a:t>
            </a:r>
            <a:r>
              <a:rPr lang="ru-RU" sz="3600" dirty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 работу всех органов,  заменяет общий массаж тела, способствует повышению тонуса, работоспособности и оказывает общее профилактическое действие.</a:t>
            </a:r>
            <a:endParaRPr lang="ru-RU" sz="3600" dirty="0">
              <a:ln>
                <a:solidFill>
                  <a:srgbClr val="002060"/>
                </a:solidFill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8147248" cy="557748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	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Известно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, что речь – это результат согласованной деятельности многих областей головного мозга. 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	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Анатомически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речевая область расположена рядом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с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двигательной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и формируется под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влиянием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импульсов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, поступающих от пальцев рук. 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	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Поэтому,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массажируя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их, ребенок развивает не только пальчиковую моторику, ловкость и координацию движений, но и активизирует словарь, развивает чувство ритма, речь, в целом.</a:t>
            </a:r>
            <a:endParaRPr lang="ru-RU" b="1" dirty="0">
              <a:ln>
                <a:solidFill>
                  <a:srgbClr val="002060"/>
                </a:solidFill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16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Достоинства метода «Су-</a:t>
            </a:r>
            <a:r>
              <a:rPr lang="ru-RU" dirty="0" err="1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Д</a:t>
            </a:r>
            <a:r>
              <a:rPr lang="ru-RU" dirty="0" err="1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жок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» терапии </a:t>
            </a:r>
            <a:endParaRPr lang="ru-RU" dirty="0">
              <a:ln>
                <a:solidFill>
                  <a:srgbClr val="002060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2135286"/>
            <a:ext cx="2160240" cy="15097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ВЫСОКАЯ ЭФФЕКТИВНОСТЬ</a:t>
            </a: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788024" y="4167547"/>
            <a:ext cx="1872208" cy="187220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ПРОСТОТА</a:t>
            </a: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28183" y="2312874"/>
            <a:ext cx="1919174" cy="13321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ДОСТУПНОСТЬ</a:t>
            </a: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4465868"/>
            <a:ext cx="2808312" cy="12755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УНИВЕРСАЛЬНОСТЬ</a:t>
            </a: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49143" y="2037564"/>
            <a:ext cx="2645713" cy="1800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АБСОЛЮТНАЯ БЕЗОПАСНОСТЬ ПРИМЕНЕНИЯ</a:t>
            </a: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397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</vt:lpstr>
      <vt:lpstr>Rockwell</vt:lpstr>
      <vt:lpstr>Тема Office</vt:lpstr>
      <vt:lpstr>«СУ-ДЖОК» ТЕРАПИЯ В РАБОТЕ С ДЕТЬМИ ДОШКОЛЬНОГО ВОЗРАСТА  «Ум ребенка находится на кончиках его пальцев»                                    В.А. Сухомлинский  Подготовила: Петенева Наталья Владимировна инструктор по физической культуре  МБДОУ «Детский сад №24 города Кызыла»</vt:lpstr>
      <vt:lpstr>Цель использования «Су-Джок»  терапии:</vt:lpstr>
      <vt:lpstr>Задачи: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Достоинства метода «Су-Джок» терапии </vt:lpstr>
      <vt:lpstr>Презентация PowerPoint</vt:lpstr>
      <vt:lpstr>Массаж рук улучшает:</vt:lpstr>
      <vt:lpstr>Применение </vt:lpstr>
      <vt:lpstr>«Су-Джок» терапия  в режиме дня</vt:lpstr>
      <vt:lpstr>Научился сам – научи другого!</vt:lpstr>
      <vt:lpstr>Результат использования «Су-Джок» терапии при работе с детьми с ОВЗ в ДОУ.</vt:lpstr>
      <vt:lpstr>Презентация PowerPoint</vt:lpstr>
      <vt:lpstr>Используя мудрость Природы, мы сможем помочь себе, нашим детям и близким более качественно и эффективно!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Пользователь Windows</cp:lastModifiedBy>
  <cp:revision>74</cp:revision>
  <dcterms:created xsi:type="dcterms:W3CDTF">2011-01-05T18:53:09Z</dcterms:created>
  <dcterms:modified xsi:type="dcterms:W3CDTF">2019-04-23T16:27:21Z</dcterms:modified>
</cp:coreProperties>
</file>